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6946f81d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b6946f81d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6946f81d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6946f81d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946f81d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6946f81d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eb15e2d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eb15e2d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b15e2d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eb15e2d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eb15e2d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eb15e2d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6946f81d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6946f81d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68765edd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68765edd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6946f81d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6946f81d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6946f81d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6946f81d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6946f81d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6946f81d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cbfef8f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cbfef8f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6946f81db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6946f81d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6946f81d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6946f81d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6946f81d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6946f81d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Needs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701668"/>
            <a:ext cx="4242600" cy="12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overview of support &amp; 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Teri Allen McDonough, LSW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teri@marbleheadcounseling.org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Housing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CHAMP (Common Housing Application for Massachusetts Housing Programs) application - state aided housing and AHVP (Alternative Housing </a:t>
            </a:r>
            <a:r>
              <a:rPr lang="en"/>
              <a:t>voucher</a:t>
            </a:r>
            <a:r>
              <a:rPr lang="en"/>
              <a:t> Program)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MassHousing search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Rooming houses &amp; homeshares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Homeless shelters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600" y="2730650"/>
            <a:ext cx="2857618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Elder Services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ESMV/Danvers homecare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Private homecare &amp; other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Memory care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Care coordination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Caregiver support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Protective Services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7375" y="2829700"/>
            <a:ext cx="3253696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&amp; Children’s Services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Special Education services (IEP)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CRA (Child Requiring Assistance)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Camperships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Holiday giving programs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counseling</a:t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575" y="2770650"/>
            <a:ext cx="2804663" cy="18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Transportation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Public transportation (travel training)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COA van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Ride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Companion care rides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vouchers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350" y="2858000"/>
            <a:ext cx="3251333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insurance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SHINE (Serving Health Information Needs of Elders)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Yearly checkup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Patient Financial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Reinstatement of benefits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2938" y="2730650"/>
            <a:ext cx="2489878" cy="182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connecting the dots</a:t>
            </a:r>
            <a:endParaRPr sz="2200"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Fuel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Homecare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Legal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DTA (Department of Transitional Assistance)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Social Security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Unemployment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Special Education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Resources for folks with disabilities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8674" y="3009823"/>
            <a:ext cx="1655901" cy="193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Capacity: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2200"/>
              <a:t>addressing unmet needs in our community</a:t>
            </a:r>
            <a:endParaRPr sz="2200"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825" y="579875"/>
            <a:ext cx="3530825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MHA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MCC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850" y="940700"/>
            <a:ext cx="2956800" cy="18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4754350" y="2539925"/>
            <a:ext cx="4056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latin typeface="Roboto"/>
                <a:ea typeface="Roboto"/>
                <a:cs typeface="Roboto"/>
                <a:sym typeface="Roboto"/>
              </a:rPr>
              <a:t>Marblehead Housing Authority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b="1" lang="en" sz="1000" u="sng">
                <a:latin typeface="Roboto"/>
                <a:ea typeface="Roboto"/>
                <a:cs typeface="Roboto"/>
                <a:sym typeface="Roboto"/>
              </a:rPr>
              <a:t>Marblehead Counseling Center</a:t>
            </a:r>
            <a:endParaRPr b="1" sz="1000" u="sng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Resident Service Coordinator            Social Service Coordinator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306 units total                                       Through a collaboration with   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222 elderly/disabled                             the Board of Health, MCC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84  family                                               provides financial assistance,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resource &amp; referrals including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Clients:                                                    housing counseling, public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>
                <a:latin typeface="Roboto"/>
                <a:ea typeface="Roboto"/>
                <a:cs typeface="Roboto"/>
                <a:sym typeface="Roboto"/>
              </a:rPr>
              <a:t>current MHA tenants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                           benefit advocacy &amp; more to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</a:t>
            </a:r>
            <a:r>
              <a:rPr b="1" i="1" lang="en" sz="1000">
                <a:latin typeface="Roboto"/>
                <a:ea typeface="Roboto"/>
                <a:cs typeface="Roboto"/>
                <a:sym typeface="Roboto"/>
              </a:rPr>
              <a:t>any town resident of any age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Partners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644675" y="500925"/>
            <a:ext cx="4213200" cy="431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Town of Marblehead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Health Department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Marblehead Police &amp; Fire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Marblehead Public Schools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Veterans Agent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Marblehead Female Humane Society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Making Ends Meet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Marblehead Food Pantry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MMA (Marblehead Ministerial Assoc.)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Rotary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Elderact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Anchor to Windward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YMCA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JCC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SPUR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6855650" y="3643600"/>
            <a:ext cx="17829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0101" y="3438425"/>
            <a:ext cx="2020401" cy="12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Partners</a:t>
            </a:r>
            <a:endParaRPr/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4644675" y="500925"/>
            <a:ext cx="4166400" cy="3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NSCAP (North Shore Community Action)/Fuel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ESMV/Danvers (Elder Services)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DCF (Dept. of Children &amp; Families)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NSPG (No Shore Physicians Group)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Northeast Legal Aid/ Northeast Justice Center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LHAND/ Family Success Center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Northeast ARC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DTA (Dept of Transitional Assistance)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DRC (Disability Resource Center)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HAWC (Healing Abuse, Working for Change)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Salvation Army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Catholic Charities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JFCS (Jewish Family &amp; Children’s Svcs)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MassHire/ North Shore Career Center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504325" y="4237900"/>
            <a:ext cx="227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0300" y="4039525"/>
            <a:ext cx="852249" cy="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Referrals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644675" y="2129575"/>
            <a:ext cx="4166400" cy="27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MHA</a:t>
            </a:r>
            <a:r>
              <a:rPr lang="en"/>
              <a:t>: (781) 631-2580 tamcdonough@marbleheadha.org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Tenants, MHA staff, family members, concerned neighbors, doctor’s office &amp; others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900FF"/>
                </a:solidFill>
              </a:rPr>
              <a:t>MCC</a:t>
            </a:r>
            <a:r>
              <a:rPr lang="en"/>
              <a:t>: (781) 631-8273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teri@marbleheadcounseling.org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Town residents, clinicians, family &amp; friends, utility providers &amp; others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275" y="341363"/>
            <a:ext cx="1828876" cy="18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Intake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572000" y="3997350"/>
            <a:ext cx="413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64750"/>
            <a:ext cx="4093175" cy="215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625" y="3452300"/>
            <a:ext cx="2074550" cy="136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Financial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Food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Housing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Elder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Family &amp; Children’s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Transportation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Health insurance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Advocacy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750" y="3318150"/>
            <a:ext cx="1509350" cy="1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assistance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Emergency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Application for one-time aid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Advocacy &amp; payment plan negotiation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Financial coaching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8425" y="2341525"/>
            <a:ext cx="1853143" cy="18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Emergency assistance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Holiday meals &amp; vouchers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Referrals to: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SNAP (DTA), Food Pantry, Farmers to Families, enhanced Farmer’s Market benefits (HIP)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COA: grab &amp; go lunches, CSFP, Farmer’s Market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875" y="3138047"/>
            <a:ext cx="4571998" cy="15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